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theme/theme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708" r:id="rId5"/>
    <p:sldMasterId id="2147483720" r:id="rId6"/>
    <p:sldMasterId id="2147483732" r:id="rId7"/>
    <p:sldMasterId id="2147483696" r:id="rId8"/>
    <p:sldMasterId id="2147483744" r:id="rId9"/>
  </p:sldMasterIdLst>
  <p:sldIdLst>
    <p:sldId id="25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261AC"/>
    <a:srgbClr val="00AEEF"/>
    <a:srgbClr val="8CC63F"/>
    <a:srgbClr val="EBE729"/>
    <a:srgbClr val="E31937"/>
    <a:srgbClr val="F89828"/>
    <a:srgbClr val="EC008C"/>
    <a:srgbClr val="003E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12"/>
    <p:restoredTop sz="93478"/>
  </p:normalViewPr>
  <p:slideViewPr>
    <p:cSldViewPr>
      <p:cViewPr varScale="1">
        <p:scale>
          <a:sx n="64" d="100"/>
          <a:sy n="64" d="100"/>
        </p:scale>
        <p:origin x="3288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0" Type="http://schemas.openxmlformats.org/officeDocument/2006/relationships/slide" Target="slides/slid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14700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2852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8402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3744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52736"/>
            <a:ext cx="2057400" cy="5073427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52736"/>
            <a:ext cx="6019800" cy="50734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97418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14700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2852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2367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622"/>
            <a:ext cx="6347048" cy="63408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54524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56992"/>
            <a:ext cx="7772400" cy="216024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124744"/>
            <a:ext cx="7772400" cy="221397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92927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5273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5273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843EB9D-DE8E-5B4F-B152-00390DA0FA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622"/>
            <a:ext cx="6347048" cy="63408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29409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340DB9AD-DBFE-864D-ADA9-18B1C8999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622"/>
            <a:ext cx="6347048" cy="63408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26094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622"/>
            <a:ext cx="6347048" cy="634082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61127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64408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32271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52737"/>
            <a:ext cx="5111750" cy="453650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94321"/>
            <a:ext cx="3008313" cy="33949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5255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63096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653136"/>
            <a:ext cx="5486400" cy="36004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52735"/>
            <a:ext cx="5486400" cy="360040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013176"/>
            <a:ext cx="5486400" cy="5760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62828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E42B79A0-AC8B-EC45-933B-B72C4E111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622"/>
            <a:ext cx="6347048" cy="63408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69588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52736"/>
            <a:ext cx="2057400" cy="5073427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52736"/>
            <a:ext cx="6019800" cy="50734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46424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14700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2852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47793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43AC9CE3-AC9E-DA4E-A028-04E755003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622"/>
            <a:ext cx="6347048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0442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56992"/>
            <a:ext cx="7772400" cy="216024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124744"/>
            <a:ext cx="7772400" cy="221397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17129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5273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5273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9D547BF5-62A4-6B4D-A54A-5EAA23D7D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622"/>
            <a:ext cx="6347048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342615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15F819E4-A2BC-6349-A398-68A1017C1A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622"/>
            <a:ext cx="6347048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203675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20C51D3F-ABC7-264A-A397-F5FC902AB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622"/>
            <a:ext cx="6347048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606486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1321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56992"/>
            <a:ext cx="7772400" cy="2160240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124744"/>
            <a:ext cx="7772400" cy="221397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161300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32271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52737"/>
            <a:ext cx="5111750" cy="453650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94321"/>
            <a:ext cx="3008313" cy="33949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285049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653136"/>
            <a:ext cx="5486400" cy="36004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52735"/>
            <a:ext cx="5486400" cy="360040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013176"/>
            <a:ext cx="5486400" cy="5760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779333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E7424BA8-E499-E844-B6B1-5C6A0C357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622"/>
            <a:ext cx="6347048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422417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52736"/>
            <a:ext cx="2057400" cy="5073427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52736"/>
            <a:ext cx="6019800" cy="50734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52957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14700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2852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48664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ED419508-A173-9D46-9CD2-C5ECB157B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622"/>
            <a:ext cx="6347048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531482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56992"/>
            <a:ext cx="7772400" cy="216024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124744"/>
            <a:ext cx="7772400" cy="221397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670950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5273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5273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CE9FF6A0-6228-324B-840E-2820A5B8A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622"/>
            <a:ext cx="6347048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34545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48EFAB1B-4E0B-0548-B432-C48A2A0CBC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622"/>
            <a:ext cx="6347048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224503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622"/>
            <a:ext cx="6347048" cy="63408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1717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5273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5273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387699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025920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32271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52737"/>
            <a:ext cx="5111750" cy="453650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94321"/>
            <a:ext cx="3008313" cy="33949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02555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653136"/>
            <a:ext cx="5486400" cy="36004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52735"/>
            <a:ext cx="5486400" cy="360040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013176"/>
            <a:ext cx="5486400" cy="5760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340361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3DBFCBFC-4D57-BC48-BE4B-1B1915EC4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622"/>
            <a:ext cx="6347048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116971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52736"/>
            <a:ext cx="2057400" cy="5073427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52736"/>
            <a:ext cx="6019800" cy="50734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583413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14700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2852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288527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130622"/>
            <a:ext cx="6347048" cy="63408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074138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56992"/>
            <a:ext cx="7772400" cy="216024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124744"/>
            <a:ext cx="7772400" cy="221397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296933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5273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5273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6BCAAE72-D2C9-9842-BD78-156687FFC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622"/>
            <a:ext cx="6347048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647236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C8223B14-1318-0148-A566-C1188B1B5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622"/>
            <a:ext cx="6347048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5172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911166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8F63CA9D-8328-F14D-B9D9-98F0E6D2A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622"/>
            <a:ext cx="6347048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786597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790197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32271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52737"/>
            <a:ext cx="5111750" cy="453650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94321"/>
            <a:ext cx="3008313" cy="33949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424205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653136"/>
            <a:ext cx="5486400" cy="36004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52735"/>
            <a:ext cx="5486400" cy="360040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013176"/>
            <a:ext cx="5486400" cy="5760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490891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89A2DB7C-6579-E342-88D6-8C38618E0A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622"/>
            <a:ext cx="6347048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755794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52736"/>
            <a:ext cx="2057400" cy="5073427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52736"/>
            <a:ext cx="6019800" cy="50734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269601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14700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2852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819052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6E0FFB2F-C7E7-3146-BE77-B60A9C23E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622"/>
            <a:ext cx="6347048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045645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56992"/>
            <a:ext cx="7772400" cy="216024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124744"/>
            <a:ext cx="7772400" cy="221397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679586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5273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5273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06037518-70D6-EA48-9F54-EE7E2358E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622"/>
            <a:ext cx="6347048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9067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125547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FE115BB4-6B0E-2A4D-BDEB-0FAA980D8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622"/>
            <a:ext cx="6347048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441169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1BEB1937-35D7-9243-B8AE-E57832681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622"/>
            <a:ext cx="6347048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533317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082012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32271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52737"/>
            <a:ext cx="5111750" cy="453650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94321"/>
            <a:ext cx="3008313" cy="33949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371263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653136"/>
            <a:ext cx="5486400" cy="36004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52735"/>
            <a:ext cx="5486400" cy="360040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013176"/>
            <a:ext cx="5486400" cy="5760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437997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5CEBCA2A-72EA-C64A-AB81-AAE35B630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622"/>
            <a:ext cx="6347048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255327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52736"/>
            <a:ext cx="2057400" cy="5073427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52736"/>
            <a:ext cx="6019800" cy="50734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283425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14700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2852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3737423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6DD0DF87-7525-7F48-8C09-5914CB62F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622"/>
            <a:ext cx="6347048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456289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56992"/>
            <a:ext cx="7772400" cy="216024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124744"/>
            <a:ext cx="7772400" cy="221397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2027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686001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5273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5273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87F0AD9A-D6AB-F947-9DA3-90283F8B02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622"/>
            <a:ext cx="6347048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646531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9BD23A9D-77F7-8F4C-8EF1-ECA88FAAA4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622"/>
            <a:ext cx="6347048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6072414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30D6F584-40F9-BE4D-A8E9-ED82E3FDE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622"/>
            <a:ext cx="6347048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432135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919135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32271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52737"/>
            <a:ext cx="5111750" cy="453650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94321"/>
            <a:ext cx="3008313" cy="33949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0891806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653136"/>
            <a:ext cx="5486400" cy="36004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52735"/>
            <a:ext cx="5486400" cy="360040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013176"/>
            <a:ext cx="5486400" cy="5760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852945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E7156DE6-388B-6D48-8FE3-DE904A8B1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622"/>
            <a:ext cx="6347048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0284079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52736"/>
            <a:ext cx="2057400" cy="5073427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52736"/>
            <a:ext cx="6019800" cy="50734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91703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14700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2852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4390865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0740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32271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52737"/>
            <a:ext cx="5111750" cy="453650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94321"/>
            <a:ext cx="3008313" cy="33949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3618714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56992"/>
            <a:ext cx="7772400" cy="2160240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124744"/>
            <a:ext cx="7772400" cy="221397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2863162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5273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5273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551350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324596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5084247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1206074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32271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52737"/>
            <a:ext cx="5111750" cy="453650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94321"/>
            <a:ext cx="3008313" cy="33949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167527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653136"/>
            <a:ext cx="5486400" cy="360040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52735"/>
            <a:ext cx="5486400" cy="360040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013176"/>
            <a:ext cx="5486400" cy="5760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472708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607232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52736"/>
            <a:ext cx="2057400" cy="5073427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52736"/>
            <a:ext cx="6019800" cy="50734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0466477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6138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653136"/>
            <a:ext cx="5486400" cy="360040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52735"/>
            <a:ext cx="5486400" cy="360040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013176"/>
            <a:ext cx="5486400" cy="5760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2424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image" Target="../media/image2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image" Target="../media/image2.pn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Relationship Id="rId14" Type="http://schemas.openxmlformats.org/officeDocument/2006/relationships/image" Target="../media/image3.pn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Relationship Id="rId14" Type="http://schemas.openxmlformats.org/officeDocument/2006/relationships/image" Target="../media/image4.png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89.xml"/><Relationship Id="rId6" Type="http://schemas.openxmlformats.org/officeDocument/2006/relationships/image" Target="../media/image8.jp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906197"/>
          </a:xfrm>
          <a:prstGeom prst="rect">
            <a:avLst/>
          </a:prstGeom>
          <a:solidFill>
            <a:srgbClr val="003E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30622"/>
            <a:ext cx="6347048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2736"/>
            <a:ext cx="8229600" cy="45365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691658"/>
            <a:ext cx="2133600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691658"/>
            <a:ext cx="2895600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691658"/>
            <a:ext cx="2133600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6237312"/>
            <a:ext cx="9144000" cy="620688"/>
          </a:xfrm>
          <a:prstGeom prst="rect">
            <a:avLst/>
          </a:prstGeom>
          <a:solidFill>
            <a:schemeClr val="bg1">
              <a:lumMod val="5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6237312"/>
            <a:ext cx="9144000" cy="0"/>
          </a:xfrm>
          <a:prstGeom prst="line">
            <a:avLst/>
          </a:prstGeom>
          <a:ln w="28575">
            <a:solidFill>
              <a:srgbClr val="003E7E">
                <a:alpha val="5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6309320"/>
            <a:ext cx="1440160" cy="46956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7065123" y="169609"/>
            <a:ext cx="1621677" cy="566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259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906197"/>
          </a:xfrm>
          <a:prstGeom prst="rect">
            <a:avLst/>
          </a:prstGeom>
          <a:solidFill>
            <a:srgbClr val="EC00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2736"/>
            <a:ext cx="8229600" cy="45365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691658"/>
            <a:ext cx="2133600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691658"/>
            <a:ext cx="2895600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691658"/>
            <a:ext cx="2133600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6237312"/>
            <a:ext cx="9144000" cy="620688"/>
          </a:xfrm>
          <a:prstGeom prst="rect">
            <a:avLst/>
          </a:prstGeom>
          <a:solidFill>
            <a:schemeClr val="bg1">
              <a:lumMod val="5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6237312"/>
            <a:ext cx="9144000" cy="0"/>
          </a:xfrm>
          <a:prstGeom prst="line">
            <a:avLst/>
          </a:prstGeom>
          <a:ln w="28575">
            <a:solidFill>
              <a:srgbClr val="EC008C">
                <a:alpha val="5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6309320"/>
            <a:ext cx="1440160" cy="469561"/>
          </a:xfrm>
          <a:prstGeom prst="rect">
            <a:avLst/>
          </a:prstGeom>
        </p:spPr>
      </p:pic>
      <p:sp>
        <p:nvSpPr>
          <p:cNvPr id="13" name="Title Placeholder 1">
            <a:extLst>
              <a:ext uri="{FF2B5EF4-FFF2-40B4-BE49-F238E27FC236}">
                <a16:creationId xmlns:a16="http://schemas.microsoft.com/office/drawing/2014/main" id="{37A33962-31B9-184C-BD8B-ADFA5BB80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622"/>
            <a:ext cx="6347048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7068803" y="169609"/>
            <a:ext cx="1621677" cy="566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5570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906197"/>
          </a:xfrm>
          <a:prstGeom prst="rect">
            <a:avLst/>
          </a:prstGeom>
          <a:solidFill>
            <a:srgbClr val="F898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2736"/>
            <a:ext cx="8229600" cy="45365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691658"/>
            <a:ext cx="2133600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691658"/>
            <a:ext cx="2895600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691658"/>
            <a:ext cx="2133600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6237312"/>
            <a:ext cx="9144000" cy="620688"/>
          </a:xfrm>
          <a:prstGeom prst="rect">
            <a:avLst/>
          </a:prstGeom>
          <a:solidFill>
            <a:schemeClr val="bg1">
              <a:lumMod val="5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6237312"/>
            <a:ext cx="9144000" cy="0"/>
          </a:xfrm>
          <a:prstGeom prst="line">
            <a:avLst/>
          </a:prstGeom>
          <a:ln w="28575">
            <a:solidFill>
              <a:srgbClr val="F89828">
                <a:alpha val="5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6309320"/>
            <a:ext cx="1440160" cy="469561"/>
          </a:xfrm>
          <a:prstGeom prst="rect">
            <a:avLst/>
          </a:prstGeom>
        </p:spPr>
      </p:pic>
      <p:sp>
        <p:nvSpPr>
          <p:cNvPr id="13" name="Title Placeholder 1">
            <a:extLst>
              <a:ext uri="{FF2B5EF4-FFF2-40B4-BE49-F238E27FC236}">
                <a16:creationId xmlns:a16="http://schemas.microsoft.com/office/drawing/2014/main" id="{164394F4-DFE7-754E-ADBF-0FE58C818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622"/>
            <a:ext cx="6347048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7065123" y="169609"/>
            <a:ext cx="1621677" cy="566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8987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906197"/>
          </a:xfrm>
          <a:prstGeom prst="rect">
            <a:avLst/>
          </a:prstGeom>
          <a:solidFill>
            <a:srgbClr val="E319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2736"/>
            <a:ext cx="8229600" cy="45365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691658"/>
            <a:ext cx="2133600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691658"/>
            <a:ext cx="2895600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691658"/>
            <a:ext cx="2133600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6237312"/>
            <a:ext cx="9144000" cy="620688"/>
          </a:xfrm>
          <a:prstGeom prst="rect">
            <a:avLst/>
          </a:prstGeom>
          <a:solidFill>
            <a:schemeClr val="bg1">
              <a:lumMod val="5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6237312"/>
            <a:ext cx="9144000" cy="0"/>
          </a:xfrm>
          <a:prstGeom prst="line">
            <a:avLst/>
          </a:prstGeom>
          <a:ln w="28575">
            <a:solidFill>
              <a:srgbClr val="E31937">
                <a:alpha val="5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6309320"/>
            <a:ext cx="1440160" cy="469561"/>
          </a:xfrm>
          <a:prstGeom prst="rect">
            <a:avLst/>
          </a:prstGeom>
        </p:spPr>
      </p:pic>
      <p:sp>
        <p:nvSpPr>
          <p:cNvPr id="13" name="Title Placeholder 1">
            <a:extLst>
              <a:ext uri="{FF2B5EF4-FFF2-40B4-BE49-F238E27FC236}">
                <a16:creationId xmlns:a16="http://schemas.microsoft.com/office/drawing/2014/main" id="{B9DC2AC7-4D28-DA40-8AC6-A10F788F2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622"/>
            <a:ext cx="6347048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7065123" y="161723"/>
            <a:ext cx="1621677" cy="566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752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906197"/>
          </a:xfrm>
          <a:prstGeom prst="rect">
            <a:avLst/>
          </a:prstGeom>
          <a:solidFill>
            <a:srgbClr val="8CC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2736"/>
            <a:ext cx="8229600" cy="45365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691658"/>
            <a:ext cx="2133600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691658"/>
            <a:ext cx="2895600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691658"/>
            <a:ext cx="2133600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6237312"/>
            <a:ext cx="9144000" cy="620688"/>
          </a:xfrm>
          <a:prstGeom prst="rect">
            <a:avLst/>
          </a:prstGeom>
          <a:solidFill>
            <a:schemeClr val="bg1">
              <a:lumMod val="5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6237312"/>
            <a:ext cx="9144000" cy="0"/>
          </a:xfrm>
          <a:prstGeom prst="line">
            <a:avLst/>
          </a:prstGeom>
          <a:ln w="28575">
            <a:solidFill>
              <a:srgbClr val="8CC63F">
                <a:alpha val="5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6309320"/>
            <a:ext cx="1440160" cy="469561"/>
          </a:xfrm>
          <a:prstGeom prst="rect">
            <a:avLst/>
          </a:prstGeom>
        </p:spPr>
      </p:pic>
      <p:sp>
        <p:nvSpPr>
          <p:cNvPr id="13" name="Title Placeholder 1">
            <a:extLst>
              <a:ext uri="{FF2B5EF4-FFF2-40B4-BE49-F238E27FC236}">
                <a16:creationId xmlns:a16="http://schemas.microsoft.com/office/drawing/2014/main" id="{04292A9C-DC1B-AF43-A10A-6B40029D3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622"/>
            <a:ext cx="6347048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7065123" y="169609"/>
            <a:ext cx="1621677" cy="566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518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906197"/>
          </a:xfrm>
          <a:prstGeom prst="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2736"/>
            <a:ext cx="8229600" cy="45365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691658"/>
            <a:ext cx="2133600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691658"/>
            <a:ext cx="2895600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691658"/>
            <a:ext cx="2133600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6237312"/>
            <a:ext cx="9144000" cy="620688"/>
          </a:xfrm>
          <a:prstGeom prst="rect">
            <a:avLst/>
          </a:prstGeom>
          <a:solidFill>
            <a:schemeClr val="bg1">
              <a:lumMod val="5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6237312"/>
            <a:ext cx="9144000" cy="0"/>
          </a:xfrm>
          <a:prstGeom prst="line">
            <a:avLst/>
          </a:prstGeom>
          <a:ln w="28575">
            <a:solidFill>
              <a:srgbClr val="00AEEF">
                <a:alpha val="5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6309320"/>
            <a:ext cx="1440160" cy="469561"/>
          </a:xfrm>
          <a:prstGeom prst="rect">
            <a:avLst/>
          </a:prstGeom>
        </p:spPr>
      </p:pic>
      <p:sp>
        <p:nvSpPr>
          <p:cNvPr id="13" name="Title Placeholder 1">
            <a:extLst>
              <a:ext uri="{FF2B5EF4-FFF2-40B4-BE49-F238E27FC236}">
                <a16:creationId xmlns:a16="http://schemas.microsoft.com/office/drawing/2014/main" id="{BE739F6E-8D2B-9345-B065-FF86CA75F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622"/>
            <a:ext cx="6347048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7065123" y="169609"/>
            <a:ext cx="1621677" cy="566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4624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906197"/>
          </a:xfrm>
          <a:prstGeom prst="rect">
            <a:avLst/>
          </a:prstGeom>
          <a:solidFill>
            <a:srgbClr val="5261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2736"/>
            <a:ext cx="8229600" cy="45365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691658"/>
            <a:ext cx="2133600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691658"/>
            <a:ext cx="2895600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691658"/>
            <a:ext cx="2133600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6237312"/>
            <a:ext cx="9144000" cy="620688"/>
          </a:xfrm>
          <a:prstGeom prst="rect">
            <a:avLst/>
          </a:prstGeom>
          <a:solidFill>
            <a:schemeClr val="bg1">
              <a:lumMod val="5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6237312"/>
            <a:ext cx="9144000" cy="0"/>
          </a:xfrm>
          <a:prstGeom prst="line">
            <a:avLst/>
          </a:prstGeom>
          <a:ln w="28575">
            <a:solidFill>
              <a:srgbClr val="5261AC">
                <a:alpha val="5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6309320"/>
            <a:ext cx="1440160" cy="469561"/>
          </a:xfrm>
          <a:prstGeom prst="rect">
            <a:avLst/>
          </a:prstGeom>
        </p:spPr>
      </p:pic>
      <p:sp>
        <p:nvSpPr>
          <p:cNvPr id="13" name="Title Placeholder 1">
            <a:extLst>
              <a:ext uri="{FF2B5EF4-FFF2-40B4-BE49-F238E27FC236}">
                <a16:creationId xmlns:a16="http://schemas.microsoft.com/office/drawing/2014/main" id="{248DFBBD-80D4-9746-B9EB-AE4EEC06F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0622"/>
            <a:ext cx="6347048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7066055" y="197443"/>
            <a:ext cx="1620745" cy="567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377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906197"/>
          </a:xfrm>
          <a:prstGeom prst="rect">
            <a:avLst/>
          </a:prstGeom>
          <a:solidFill>
            <a:srgbClr val="EBE7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30622"/>
            <a:ext cx="6347048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2736"/>
            <a:ext cx="8229600" cy="45365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691658"/>
            <a:ext cx="2133600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7A2AA-100F-4D4D-8C65-3354E468C038}" type="datetimeFigureOut">
              <a:rPr lang="en-GB" smtClean="0"/>
              <a:t>13/08/2021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691658"/>
            <a:ext cx="2895600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691658"/>
            <a:ext cx="2133600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6237312"/>
            <a:ext cx="9144000" cy="620688"/>
          </a:xfrm>
          <a:prstGeom prst="rect">
            <a:avLst/>
          </a:prstGeom>
          <a:solidFill>
            <a:schemeClr val="bg1">
              <a:lumMod val="5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6237312"/>
            <a:ext cx="9144000" cy="0"/>
          </a:xfrm>
          <a:prstGeom prst="line">
            <a:avLst/>
          </a:prstGeom>
          <a:ln w="28575">
            <a:solidFill>
              <a:srgbClr val="EBE729">
                <a:alpha val="5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6309320"/>
            <a:ext cx="1440160" cy="46956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7154256" y="188640"/>
            <a:ext cx="1532544" cy="536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775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C091A471-E658-364A-91A6-89B1DDE28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3323514D-9423-474A-9F2C-8F5A90B374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A72D7EF8-2E7B-6546-B104-464F791C8B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438D0-A28F-C442-A6F2-942F4930B31C}" type="datetimeFigureOut">
              <a:rPr lang="en-US" smtClean="0"/>
              <a:t>8/13/21</a:t>
            </a:fld>
            <a:endParaRPr lang="en-US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590BC487-91A2-374D-B254-A1082ADD2A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81D9233F-4730-AB4D-BDF0-DC6C68EA86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532E6-B991-9F43-B380-07AC97AFE3F4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F24A75E-D9E2-D240-8CD2-513E9BE8D76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"/>
            <a:ext cx="9147600" cy="514976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4390D60-2BB2-2E4E-B8E8-36B01B0A020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1927690"/>
            <a:ext cx="1247226" cy="171733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7FE11AD4-BB94-0B4B-9B97-F0F7FDFAFB06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916832"/>
            <a:ext cx="1065370" cy="172819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308705DB-A65C-1543-A087-9D51D189B5C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006881"/>
            <a:ext cx="2463800" cy="151130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ABB86C5E-EDE6-CF4A-A0CE-A2F052CE9C10}"/>
              </a:ext>
            </a:extLst>
          </p:cNvPr>
          <p:cNvSpPr/>
          <p:nvPr userDrawn="1"/>
        </p:nvSpPr>
        <p:spPr>
          <a:xfrm>
            <a:off x="0" y="3579359"/>
            <a:ext cx="9144000" cy="15841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 descr="Uni-of-the-year.png">
            <a:extLst>
              <a:ext uri="{FF2B5EF4-FFF2-40B4-BE49-F238E27FC236}">
                <a16:creationId xmlns:a16="http://schemas.microsoft.com/office/drawing/2014/main" id="{776444D7-42B1-AF44-954A-89367773500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4509120"/>
            <a:ext cx="1864166" cy="1224136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15EAF08D-62EA-C04D-A4BA-CA0613D9D2F1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792" y="2258765"/>
            <a:ext cx="1840264" cy="954211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814B85B6-E86D-C74F-8549-7429102843E9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4532672"/>
            <a:ext cx="1807441" cy="1128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3746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8888300"/>
      </p:ext>
    </p:extLst>
  </p:cSld>
  <p:clrMapOvr>
    <a:masterClrMapping/>
  </p:clrMapOvr>
</p:sld>
</file>

<file path=ppt/theme/theme1.xml><?xml version="1.0" encoding="utf-8"?>
<a:theme xmlns:a="http://schemas.openxmlformats.org/drawingml/2006/main" name="Blue">
  <a:themeElements>
    <a:clrScheme name="Pink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ink">
  <a:themeElements>
    <a:clrScheme name="Pink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range">
  <a:themeElements>
    <a:clrScheme name="Pink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Red">
  <a:themeElements>
    <a:clrScheme name="Pink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Green">
  <a:themeElements>
    <a:clrScheme name="Pink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Pale Blue">
  <a:themeElements>
    <a:clrScheme name="Pink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Purple">
  <a:themeElements>
    <a:clrScheme name="Pink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Yellow">
  <a:themeElements>
    <a:clrScheme name="Pink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Award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9</vt:i4>
      </vt:variant>
      <vt:variant>
        <vt:lpstr>Slide Titles</vt:lpstr>
      </vt:variant>
      <vt:variant>
        <vt:i4>1</vt:i4>
      </vt:variant>
    </vt:vector>
  </HeadingPairs>
  <TitlesOfParts>
    <vt:vector size="13" baseType="lpstr">
      <vt:lpstr>Arial</vt:lpstr>
      <vt:lpstr>Calibri</vt:lpstr>
      <vt:lpstr>Calibri Light</vt:lpstr>
      <vt:lpstr>Blue</vt:lpstr>
      <vt:lpstr>Pink</vt:lpstr>
      <vt:lpstr>Orange</vt:lpstr>
      <vt:lpstr>Red</vt:lpstr>
      <vt:lpstr>Green</vt:lpstr>
      <vt:lpstr>Pale Blue</vt:lpstr>
      <vt:lpstr>Purple</vt:lpstr>
      <vt:lpstr>Yellow</vt:lpstr>
      <vt:lpstr>Awards</vt:lpstr>
      <vt:lpstr>PowerPoint Presentation</vt:lpstr>
    </vt:vector>
  </TitlesOfParts>
  <Company>University of Huddersfield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Neville Stott</cp:lastModifiedBy>
  <cp:revision>17</cp:revision>
  <dcterms:created xsi:type="dcterms:W3CDTF">2017-11-03T09:46:15Z</dcterms:created>
  <dcterms:modified xsi:type="dcterms:W3CDTF">2021-08-13T10:23:20Z</dcterms:modified>
</cp:coreProperties>
</file>