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708" r:id="rId5"/>
    <p:sldMasterId id="2147483720" r:id="rId6"/>
    <p:sldMasterId id="2147483732" r:id="rId7"/>
    <p:sldMasterId id="2147483696" r:id="rId8"/>
    <p:sldMasterId id="2147483746" r:id="rId9"/>
  </p:sldMasterIdLst>
  <p:sldIdLst>
    <p:sldId id="25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61AC"/>
    <a:srgbClr val="00AEEF"/>
    <a:srgbClr val="8CC63F"/>
    <a:srgbClr val="EBE729"/>
    <a:srgbClr val="E31937"/>
    <a:srgbClr val="F89828"/>
    <a:srgbClr val="EC008C"/>
    <a:srgbClr val="003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34"/>
    <p:restoredTop sz="94558"/>
  </p:normalViewPr>
  <p:slideViewPr>
    <p:cSldViewPr snapToGrid="0">
      <p:cViewPr varScale="1">
        <p:scale>
          <a:sx n="161" d="100"/>
          <a:sy n="161" d="100"/>
        </p:scale>
        <p:origin x="1344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8"/>
            <a:ext cx="7772400" cy="1102519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2139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40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74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89553"/>
            <a:ext cx="2057400" cy="380507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89553"/>
            <a:ext cx="6019800" cy="3805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741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8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2139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6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66B5AF2-B459-8C4F-B81B-33B41DB7B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452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7744"/>
            <a:ext cx="7772400" cy="162018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43558"/>
            <a:ext cx="7772400" cy="166047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92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A9E2965A-0C98-4641-9E09-1A13AA0C9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940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531F73C5-E911-0145-86AF-F20904032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609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0184996E-4F7D-A347-9A0D-7A4F2D180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112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440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74203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89553"/>
            <a:ext cx="5111750" cy="34023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5741"/>
            <a:ext cx="3008313" cy="25461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25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09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89852"/>
            <a:ext cx="5486400" cy="27003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9552"/>
            <a:ext cx="5486400" cy="27003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59882"/>
            <a:ext cx="5486400" cy="4320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282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86294B8-48BD-484A-9785-0CBAB2781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6958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89553"/>
            <a:ext cx="2057400" cy="3805070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89553"/>
            <a:ext cx="6019800" cy="3805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4642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8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2139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779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23716E26-F01F-D54E-8E83-74428A24E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44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7744"/>
            <a:ext cx="7772400" cy="162018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43558"/>
            <a:ext cx="7772400" cy="166047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7129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BCBB6D79-49D9-2C44-BE6E-6CBD7D2B5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4261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E1AE027E-D82E-984E-841B-B7D9E72ED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0367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B95383C-3A2B-F64E-A68A-55F54AD44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0648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32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7744"/>
            <a:ext cx="7772400" cy="1620180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43558"/>
            <a:ext cx="7772400" cy="166047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6130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74203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89553"/>
            <a:ext cx="5111750" cy="34023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5741"/>
            <a:ext cx="3008313" cy="25461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8504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89852"/>
            <a:ext cx="5486400" cy="27003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9552"/>
            <a:ext cx="5486400" cy="27003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59882"/>
            <a:ext cx="5486400" cy="4320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7933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FCB012D1-2614-0148-9201-2EBF77E32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2241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89553"/>
            <a:ext cx="2057400" cy="3805070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89553"/>
            <a:ext cx="6019800" cy="3805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5295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8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2139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866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D1AEDD08-39DE-6A46-9E9B-9148D7988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3148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7744"/>
            <a:ext cx="7772400" cy="162018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43558"/>
            <a:ext cx="7772400" cy="166047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7095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4FD71E93-A085-C84B-9995-2BA6DCC5F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454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F3F8EAFF-55AC-DA48-BCD7-5C82091A3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2450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551F3997-0FC1-3646-968B-0562A8F14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71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8769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2592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74203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89553"/>
            <a:ext cx="5111750" cy="34023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5741"/>
            <a:ext cx="3008313" cy="25461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0255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89852"/>
            <a:ext cx="5486400" cy="27003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9552"/>
            <a:ext cx="5486400" cy="27003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59882"/>
            <a:ext cx="5486400" cy="4320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36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042D64D-419E-0C48-9124-6809288CE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1697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89553"/>
            <a:ext cx="2057400" cy="3805070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89553"/>
            <a:ext cx="6019800" cy="3805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8341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8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2139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8852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8023C61-E199-BD49-BBD8-C635D26BB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7413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7744"/>
            <a:ext cx="7772400" cy="162018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43558"/>
            <a:ext cx="7772400" cy="166047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9693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6147624A-4F40-0E45-A58E-C3DB1791A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4723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1C15CD3C-4800-6441-98F6-BFF196F43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17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1116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9280854A-92FB-2947-B49F-0BFAAF474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8659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9019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74203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89553"/>
            <a:ext cx="5111750" cy="34023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5741"/>
            <a:ext cx="3008313" cy="25461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2420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89852"/>
            <a:ext cx="5486400" cy="27003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9552"/>
            <a:ext cx="5486400" cy="27003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59882"/>
            <a:ext cx="5486400" cy="4320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9089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11B2A5F-3D07-3E43-9C36-5FF691ED6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5579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89553"/>
            <a:ext cx="2057400" cy="3805070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89553"/>
            <a:ext cx="6019800" cy="3805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6960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8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2139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1905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486F073-819D-634C-B41B-77B23671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04564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7744"/>
            <a:ext cx="7772400" cy="162018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43558"/>
            <a:ext cx="7772400" cy="166047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7958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9429BAA-0F94-924A-B9FE-568BF921F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06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5547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680DC689-330A-524B-8795-64A2F35BB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4116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98CB06A8-CB45-E244-8FAD-28196E068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3331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82012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74203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89553"/>
            <a:ext cx="5111750" cy="34023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5741"/>
            <a:ext cx="3008313" cy="25461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7126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89852"/>
            <a:ext cx="5486400" cy="27003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9552"/>
            <a:ext cx="5486400" cy="27003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59882"/>
            <a:ext cx="5486400" cy="4320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37997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3AAFE76-410F-194C-AB05-12A4B977D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55327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89553"/>
            <a:ext cx="2057400" cy="3805070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89553"/>
            <a:ext cx="6019800" cy="3805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83425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8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2139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7374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2B11DAF-41A5-1643-8808-239513AC9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5628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7744"/>
            <a:ext cx="7772400" cy="162018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43558"/>
            <a:ext cx="7772400" cy="166047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02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86001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6D04AB3F-9878-4646-8987-FCEEA735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4653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0816D529-9F95-BF4E-9817-50CC8E52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07241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E49A122-972A-9847-AA4C-3F6E80E70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32135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19135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74203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89553"/>
            <a:ext cx="5111750" cy="34023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5741"/>
            <a:ext cx="3008313" cy="25461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89180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89852"/>
            <a:ext cx="5486400" cy="27003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9552"/>
            <a:ext cx="5486400" cy="27003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59882"/>
            <a:ext cx="5486400" cy="4320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5294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130D1F2-854C-D64E-B978-90BCA171D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28407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89553"/>
            <a:ext cx="2057400" cy="3805070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89553"/>
            <a:ext cx="6019800" cy="3805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170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8"/>
            <a:ext cx="7772400" cy="1102519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2139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39086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74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74203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89553"/>
            <a:ext cx="5111750" cy="34023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5741"/>
            <a:ext cx="3008313" cy="25461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61871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7744"/>
            <a:ext cx="7772400" cy="1620180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43558"/>
            <a:ext cx="7772400" cy="166047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8631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95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55135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2459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08424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20607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74203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89553"/>
            <a:ext cx="5111750" cy="34023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5741"/>
            <a:ext cx="3008313" cy="25461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6752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89852"/>
            <a:ext cx="5486400" cy="27003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9552"/>
            <a:ext cx="5486400" cy="27003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59882"/>
            <a:ext cx="5486400" cy="4320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727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07232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89553"/>
            <a:ext cx="2057400" cy="380507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89553"/>
            <a:ext cx="6019800" cy="3805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46647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954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89852"/>
            <a:ext cx="5486400" cy="27003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9552"/>
            <a:ext cx="5486400" cy="27003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59882"/>
            <a:ext cx="5486400" cy="4320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42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3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79648"/>
          </a:xfrm>
          <a:prstGeom prst="rect">
            <a:avLst/>
          </a:prstGeom>
          <a:solidFill>
            <a:srgbClr val="003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89552"/>
            <a:ext cx="8229600" cy="3402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268743"/>
            <a:ext cx="2895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4677984"/>
            <a:ext cx="9144000" cy="465516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677984"/>
            <a:ext cx="9144000" cy="0"/>
          </a:xfrm>
          <a:prstGeom prst="line">
            <a:avLst/>
          </a:prstGeom>
          <a:ln w="28575">
            <a:solidFill>
              <a:srgbClr val="003E7E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731990"/>
            <a:ext cx="1209652" cy="3944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333990" y="110200"/>
            <a:ext cx="1352810" cy="47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5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79648"/>
          </a:xfrm>
          <a:prstGeom prst="rect">
            <a:avLst/>
          </a:prstGeom>
          <a:solidFill>
            <a:srgbClr val="EC0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89552"/>
            <a:ext cx="8229600" cy="3402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268743"/>
            <a:ext cx="2895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4677984"/>
            <a:ext cx="9144000" cy="465516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677984"/>
            <a:ext cx="9144000" cy="0"/>
          </a:xfrm>
          <a:prstGeom prst="line">
            <a:avLst/>
          </a:prstGeom>
          <a:ln w="28575">
            <a:solidFill>
              <a:srgbClr val="EC008C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731990"/>
            <a:ext cx="1209652" cy="394404"/>
          </a:xfrm>
          <a:prstGeom prst="rect">
            <a:avLst/>
          </a:prstGeom>
        </p:spPr>
      </p:pic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6225FBF3-7B0D-7B49-A8D6-733AB6AE2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374493" y="120191"/>
            <a:ext cx="1312307" cy="45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7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79648"/>
          </a:xfrm>
          <a:prstGeom prst="rect">
            <a:avLst/>
          </a:prstGeom>
          <a:solidFill>
            <a:srgbClr val="F89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89552"/>
            <a:ext cx="8229600" cy="3402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268743"/>
            <a:ext cx="2895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4677984"/>
            <a:ext cx="9144000" cy="465516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677984"/>
            <a:ext cx="9144000" cy="0"/>
          </a:xfrm>
          <a:prstGeom prst="line">
            <a:avLst/>
          </a:prstGeom>
          <a:ln w="28575">
            <a:solidFill>
              <a:srgbClr val="F89828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731990"/>
            <a:ext cx="1209652" cy="394404"/>
          </a:xfrm>
          <a:prstGeom prst="rect">
            <a:avLst/>
          </a:prstGeom>
        </p:spPr>
      </p:pic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B770564B-B96E-134F-9E60-AE527FB20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327726" y="107664"/>
            <a:ext cx="1359074" cy="47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98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79648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89552"/>
            <a:ext cx="8229600" cy="3402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268743"/>
            <a:ext cx="2895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4677984"/>
            <a:ext cx="9144000" cy="465516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677984"/>
            <a:ext cx="9144000" cy="0"/>
          </a:xfrm>
          <a:prstGeom prst="line">
            <a:avLst/>
          </a:prstGeom>
          <a:ln w="28575">
            <a:solidFill>
              <a:srgbClr val="E31937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731990"/>
            <a:ext cx="1209652" cy="394404"/>
          </a:xfrm>
          <a:prstGeom prst="rect">
            <a:avLst/>
          </a:prstGeom>
        </p:spPr>
      </p:pic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210A7A21-FB27-BE47-B7A1-A13798256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321463" y="100208"/>
            <a:ext cx="1365337" cy="47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75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79648"/>
          </a:xfrm>
          <a:prstGeom prst="rect">
            <a:avLst/>
          </a:prstGeom>
          <a:solidFill>
            <a:srgbClr val="8C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89552"/>
            <a:ext cx="8229600" cy="3402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268743"/>
            <a:ext cx="2895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4677984"/>
            <a:ext cx="9144000" cy="465516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677984"/>
            <a:ext cx="9144000" cy="0"/>
          </a:xfrm>
          <a:prstGeom prst="line">
            <a:avLst/>
          </a:prstGeom>
          <a:ln w="28575">
            <a:solidFill>
              <a:srgbClr val="8CC63F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731990"/>
            <a:ext cx="1209652" cy="394404"/>
          </a:xfrm>
          <a:prstGeom prst="rect">
            <a:avLst/>
          </a:prstGeom>
        </p:spPr>
      </p:pic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C87AE915-19C1-B74F-AFEA-7FD4D8313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332294" y="111511"/>
            <a:ext cx="1354506" cy="47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1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796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89552"/>
            <a:ext cx="8229600" cy="3402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268743"/>
            <a:ext cx="2895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4677984"/>
            <a:ext cx="9144000" cy="465516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677984"/>
            <a:ext cx="9144000" cy="0"/>
          </a:xfrm>
          <a:prstGeom prst="line">
            <a:avLst/>
          </a:prstGeom>
          <a:ln w="28575">
            <a:solidFill>
              <a:srgbClr val="00AEEF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731990"/>
            <a:ext cx="1209652" cy="394404"/>
          </a:xfrm>
          <a:prstGeom prst="rect">
            <a:avLst/>
          </a:prstGeom>
        </p:spPr>
      </p:pic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3F0832EB-7EE7-054C-91EE-4167B4D5E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335408" y="103936"/>
            <a:ext cx="1351392" cy="47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2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79648"/>
          </a:xfrm>
          <a:prstGeom prst="rect">
            <a:avLst/>
          </a:prstGeom>
          <a:solidFill>
            <a:srgbClr val="526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89552"/>
            <a:ext cx="8229600" cy="3402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268743"/>
            <a:ext cx="2895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4677984"/>
            <a:ext cx="9144000" cy="465516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677984"/>
            <a:ext cx="9144000" cy="0"/>
          </a:xfrm>
          <a:prstGeom prst="line">
            <a:avLst/>
          </a:prstGeom>
          <a:ln w="28575">
            <a:solidFill>
              <a:srgbClr val="5261AC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731990"/>
            <a:ext cx="1209652" cy="394404"/>
          </a:xfrm>
          <a:prstGeom prst="rect">
            <a:avLst/>
          </a:prstGeom>
        </p:spPr>
      </p:pic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653A03DA-FA4E-FD49-9FF7-B4FE20963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335990" y="103432"/>
            <a:ext cx="1350810" cy="47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7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79648"/>
          </a:xfrm>
          <a:prstGeom prst="rect">
            <a:avLst/>
          </a:prstGeom>
          <a:solidFill>
            <a:srgbClr val="EBE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625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89552"/>
            <a:ext cx="8229600" cy="3402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268743"/>
            <a:ext cx="2895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268743"/>
            <a:ext cx="213360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4677984"/>
            <a:ext cx="9144000" cy="465516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677984"/>
            <a:ext cx="9144000" cy="0"/>
          </a:xfrm>
          <a:prstGeom prst="line">
            <a:avLst/>
          </a:prstGeom>
          <a:ln w="28575">
            <a:solidFill>
              <a:srgbClr val="EBE729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731990"/>
            <a:ext cx="1209652" cy="3944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341871" y="91093"/>
            <a:ext cx="1344929" cy="47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77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B813F-8E00-194E-B2AB-0E0F20984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6F198-B32C-3740-926C-646E1A1A9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78026-6E81-B847-84B6-5CB256620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438D0-A28F-C442-A6F2-942F4930B31C}" type="datetimeFigureOut">
              <a:rPr lang="en-US" smtClean="0"/>
              <a:t>8/13/21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6F420-4DB0-2A47-86D5-7BF72C46AC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7839F-5390-2447-8583-2BC36ED6F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532E6-B991-9F43-B380-07AC97AFE3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A25C98-0A0B-7043-9134-A1269262279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9147600" cy="51497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E318A2E-C463-AC42-8B12-114A5A24999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358472"/>
            <a:ext cx="1247226" cy="17173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5AE344F-F580-4043-B8BF-437E05E978D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347614"/>
            <a:ext cx="1065370" cy="17281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462C4E2-C546-594A-AC07-2C50E7CAA69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37663"/>
            <a:ext cx="2463800" cy="15113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581BB81-5AF3-0D47-BD27-24503DC51747}"/>
              </a:ext>
            </a:extLst>
          </p:cNvPr>
          <p:cNvSpPr/>
          <p:nvPr userDrawn="1"/>
        </p:nvSpPr>
        <p:spPr>
          <a:xfrm>
            <a:off x="-2" y="3579359"/>
            <a:ext cx="9147601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Uni-of-the-year.png">
            <a:extLst>
              <a:ext uri="{FF2B5EF4-FFF2-40B4-BE49-F238E27FC236}">
                <a16:creationId xmlns:a16="http://schemas.microsoft.com/office/drawing/2014/main" id="{2079CBCF-8320-AB4C-AC41-57E33E69CC1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507854"/>
            <a:ext cx="1864166" cy="12241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F372577-C7A3-9747-B022-054D483376B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84" y="1689547"/>
            <a:ext cx="1840264" cy="9542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1D2BF3-A009-6C42-9059-0F7DEB7158C5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531406"/>
            <a:ext cx="1807441" cy="112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1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888300"/>
      </p:ext>
    </p:extLst>
  </p:cSld>
  <p:clrMapOvr>
    <a:masterClrMapping/>
  </p:clrMapOvr>
</p:sld>
</file>

<file path=ppt/theme/theme1.xml><?xml version="1.0" encoding="utf-8"?>
<a:theme xmlns:a="http://schemas.openxmlformats.org/drawingml/2006/main" name="Blu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ink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ang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ed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Green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Pale Blu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Purpl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Yello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Award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Calibri</vt:lpstr>
      <vt:lpstr>Calibri Light</vt:lpstr>
      <vt:lpstr>Blue</vt:lpstr>
      <vt:lpstr>Pink</vt:lpstr>
      <vt:lpstr>Orange</vt:lpstr>
      <vt:lpstr>Red</vt:lpstr>
      <vt:lpstr>Green</vt:lpstr>
      <vt:lpstr>Pale Blue</vt:lpstr>
      <vt:lpstr>Purple</vt:lpstr>
      <vt:lpstr>Yellow</vt:lpstr>
      <vt:lpstr>Awards</vt:lpstr>
      <vt:lpstr>PowerPoint Presentation</vt:lpstr>
    </vt:vector>
  </TitlesOfParts>
  <Company>University of Huddersfield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Neville Stott</cp:lastModifiedBy>
  <cp:revision>23</cp:revision>
  <dcterms:created xsi:type="dcterms:W3CDTF">2017-11-03T09:46:15Z</dcterms:created>
  <dcterms:modified xsi:type="dcterms:W3CDTF">2021-08-13T10:25:16Z</dcterms:modified>
</cp:coreProperties>
</file>