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3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502CA-2428-4941-8B4C-CFF4B668A765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1348-8E94-416D-9ED1-90CDD15C6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94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3EBD6-1E89-44B6-926E-6E3F03AB88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68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9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2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3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9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4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2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8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0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0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81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C08D-1582-4B9E-851B-A33AF01CA50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E6639-DB20-4420-BB12-ED228C555A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6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erscount.org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BarnsleyCarers@makingspace.co.uk" TargetMode="External"/><Relationship Id="rId2" Type="http://schemas.openxmlformats.org/officeDocument/2006/relationships/hyperlink" Target="mailto:enquiries@calderdale-carers.co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9887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00391"/>
            <a:ext cx="9144000" cy="1234829"/>
          </a:xfrm>
        </p:spPr>
        <p:txBody>
          <a:bodyPr>
            <a:normAutofit/>
          </a:bodyPr>
          <a:lstStyle/>
          <a:p>
            <a:r>
              <a:rPr lang="en-GB" sz="3200" b="1" dirty="0"/>
              <a:t>Employers Supporting Carers</a:t>
            </a:r>
          </a:p>
          <a:p>
            <a:r>
              <a:rPr lang="en-GB" sz="3200" b="1" dirty="0"/>
              <a:t>October 2</a:t>
            </a:r>
            <a:r>
              <a:rPr lang="en-GB" sz="3200" b="1" baseline="30000" dirty="0"/>
              <a:t>nd  </a:t>
            </a:r>
            <a:r>
              <a:rPr lang="en-GB" sz="3200" b="1" dirty="0"/>
              <a:t>2020 University of Huddersfield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5361"/>
            <a:ext cx="9144000" cy="449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5" y="383310"/>
            <a:ext cx="2405575" cy="13073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38" y="374217"/>
            <a:ext cx="2801121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390" y="388971"/>
            <a:ext cx="2395155" cy="13017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35244" y="2434107"/>
            <a:ext cx="56439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What we mean by the term carer?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Juggling work &amp; caring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Questions when caring?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Carers rights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Carers assessment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/>
              <a:t>What support is available locally?</a:t>
            </a:r>
          </a:p>
        </p:txBody>
      </p:sp>
    </p:spTree>
    <p:extLst>
      <p:ext uri="{BB962C8B-B14F-4D97-AF65-F5344CB8AC3E}">
        <p14:creationId xmlns:p14="http://schemas.microsoft.com/office/powerpoint/2010/main" val="359562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Carer Wellbeing</a:t>
            </a:r>
          </a:p>
          <a:p>
            <a:r>
              <a:rPr lang="en-GB" dirty="0"/>
              <a:t>Advocacy- Getting your voice heard and understanding choices</a:t>
            </a:r>
          </a:p>
          <a:p>
            <a:r>
              <a:rPr lang="en-GB" dirty="0"/>
              <a:t>Information &amp; Advice</a:t>
            </a:r>
          </a:p>
          <a:p>
            <a:r>
              <a:rPr lang="en-GB" dirty="0"/>
              <a:t>Benefits</a:t>
            </a:r>
          </a:p>
          <a:p>
            <a:r>
              <a:rPr lang="en-GB" dirty="0"/>
              <a:t>Mental Health Service for Carers</a:t>
            </a:r>
          </a:p>
          <a:p>
            <a:r>
              <a:rPr lang="en-GB" dirty="0"/>
              <a:t>Carers Count Website  </a:t>
            </a:r>
            <a:r>
              <a:rPr lang="en-GB" dirty="0">
                <a:hlinkClick r:id="rId2"/>
              </a:rPr>
              <a:t>www.carerscount.org.uk</a:t>
            </a:r>
            <a:endParaRPr lang="en-GB" dirty="0"/>
          </a:p>
          <a:p>
            <a:r>
              <a:rPr lang="en-GB" dirty="0"/>
              <a:t>Facebook &amp; Twitter</a:t>
            </a:r>
          </a:p>
          <a:p>
            <a:r>
              <a:rPr lang="en-GB" dirty="0"/>
              <a:t>Telephone 0300 012 0231      9.00-5.00 Monday to Friday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910" y="111549"/>
            <a:ext cx="2872154" cy="156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1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Carers Trust Mid Yorkshire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1" y="353200"/>
            <a:ext cx="2801121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842" y="230188"/>
            <a:ext cx="2395155" cy="13017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9483" y="1825625"/>
            <a:ext cx="990365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Support Services: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Weekly breaks / Support in the home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Group support sessions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Bathing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Emergency Carer Support</a:t>
            </a:r>
          </a:p>
          <a:p>
            <a:r>
              <a:rPr lang="en-GB" sz="2800" dirty="0"/>
              <a:t> </a:t>
            </a:r>
          </a:p>
          <a:p>
            <a:r>
              <a:rPr lang="en-GB" sz="2800" b="1" dirty="0"/>
              <a:t>Tel: 01484 537036 (office)                    Email: info@CTMY.org.uk</a:t>
            </a:r>
            <a:endParaRPr lang="en-GB" sz="2800" dirty="0"/>
          </a:p>
          <a:p>
            <a:endParaRPr lang="en-GB" sz="2800" b="1" dirty="0"/>
          </a:p>
          <a:p>
            <a:r>
              <a:rPr lang="en-GB" sz="2800" b="1" dirty="0"/>
              <a:t>www.carerstrustmidyorkshire.org.uk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33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19537" y="1223036"/>
            <a:ext cx="8280921" cy="5319836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91545" y="1450484"/>
            <a:ext cx="7066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 to the Digital Resource for Carers (DRC)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3118" y="2136587"/>
            <a:ext cx="81871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DRC is a comprehensive solution that brings together Carers UK’s digital products and online resources into a single webpage to help carers at the click of a mouse. </a:t>
            </a:r>
          </a:p>
          <a:p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resources have been added to this to promote support for carers in Kirklees creating an all-inclusive, information resource. </a:t>
            </a:r>
          </a:p>
          <a:p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Carers in Kirklees can access the webpage entirely free of charge, helping carers before  reaching crisis point.</a:t>
            </a:r>
          </a:p>
          <a:p>
            <a:endParaRPr lang="en-GB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552" y="1859290"/>
            <a:ext cx="6408000" cy="1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117" y="4906324"/>
            <a:ext cx="1139787" cy="7549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058" y="4869160"/>
            <a:ext cx="1182758" cy="7885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1" y="4869160"/>
            <a:ext cx="1218117" cy="8124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0" t="13964" b="3425"/>
          <a:stretch/>
        </p:blipFill>
        <p:spPr>
          <a:xfrm rot="10800000" flipH="1" flipV="1">
            <a:off x="6096001" y="4840041"/>
            <a:ext cx="1238878" cy="8416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4840041"/>
            <a:ext cx="1296510" cy="86434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91544" y="5765149"/>
            <a:ext cx="118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&amp; wellbeing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87544" y="5789784"/>
            <a:ext cx="1186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caring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3832" y="5805264"/>
            <a:ext cx="138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&amp; caring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75048" y="5805264"/>
            <a:ext cx="138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planning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64008" y="5805264"/>
            <a:ext cx="138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&amp; caring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04168" y="580526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own </a:t>
            </a:r>
            <a:b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86378" y="4292874"/>
            <a:ext cx="2000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included:  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9" y="332656"/>
            <a:ext cx="2478569" cy="57606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1" t="4467" r="4669"/>
          <a:stretch/>
        </p:blipFill>
        <p:spPr bwMode="auto">
          <a:xfrm>
            <a:off x="8874817" y="4855425"/>
            <a:ext cx="1249942" cy="84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69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 dir="r"/>
      </p:transition>
    </mc:Choice>
    <mc:Fallback xmlns="">
      <p:transition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Carers Digital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1" y="72878"/>
            <a:ext cx="2801121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378" y="72878"/>
            <a:ext cx="2395155" cy="1301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099" y="1338983"/>
            <a:ext cx="3992078" cy="53246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177" y="1338983"/>
            <a:ext cx="3893314" cy="551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35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Local Carer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124" y="2108960"/>
            <a:ext cx="11432873" cy="3686533"/>
          </a:xfrm>
        </p:spPr>
        <p:txBody>
          <a:bodyPr/>
          <a:lstStyle/>
          <a:p>
            <a:r>
              <a:rPr lang="en-GB" dirty="0"/>
              <a:t>Carers Count ( Kirklees) – 0300 012 0231 </a:t>
            </a:r>
            <a:r>
              <a:rPr lang="en-GB" u="sng" dirty="0">
                <a:solidFill>
                  <a:srgbClr val="0070C0"/>
                </a:solidFill>
              </a:rPr>
              <a:t>info@carerscount.org.uk</a:t>
            </a:r>
          </a:p>
          <a:p>
            <a:r>
              <a:rPr lang="en-GB" dirty="0"/>
              <a:t>Calderdale Carers-01422 369101 Email; </a:t>
            </a:r>
            <a:r>
              <a:rPr lang="en-GB" u="sng" dirty="0">
                <a:hlinkClick r:id="rId2"/>
              </a:rPr>
              <a:t>enquiries@calderdale-carers.co.uk</a:t>
            </a:r>
            <a:endParaRPr lang="en-GB" dirty="0"/>
          </a:p>
          <a:p>
            <a:r>
              <a:rPr lang="en-GB" dirty="0"/>
              <a:t>Carers Wakefield &amp; District- 01924 305544 </a:t>
            </a:r>
          </a:p>
          <a:p>
            <a:r>
              <a:rPr lang="en-GB" dirty="0"/>
              <a:t>Carers Leeds- 0113 380 4300 Email; </a:t>
            </a:r>
            <a:r>
              <a:rPr lang="en-GB" u="sng" dirty="0">
                <a:solidFill>
                  <a:srgbClr val="0070C0"/>
                </a:solidFill>
              </a:rPr>
              <a:t>advice@carersleeds.org.uk</a:t>
            </a:r>
          </a:p>
          <a:p>
            <a:r>
              <a:rPr lang="en-GB" dirty="0"/>
              <a:t>Barnsley Carers- 01226 288772 Email; </a:t>
            </a:r>
            <a:r>
              <a:rPr lang="en-GB" u="sng" dirty="0">
                <a:solidFill>
                  <a:srgbClr val="0070C0"/>
                </a:solidFill>
                <a:hlinkClick r:id="rId3"/>
              </a:rPr>
              <a:t>BarnsleyCarers@makingspace.co.uk</a:t>
            </a:r>
            <a:endParaRPr lang="en-GB" u="sng" dirty="0">
              <a:solidFill>
                <a:srgbClr val="0070C0"/>
              </a:solidFill>
            </a:endParaRPr>
          </a:p>
          <a:p>
            <a:r>
              <a:rPr lang="en-GB" dirty="0"/>
              <a:t>Bradford and Airedale, Harrogate and Ripon, and Craven districts of Yorkshire- Bradford Office- 01274 449660 Harrogate Office-01423 500555</a:t>
            </a:r>
          </a:p>
          <a:p>
            <a:pPr marL="0" indent="0">
              <a:buNone/>
            </a:pPr>
            <a:endParaRPr lang="en-GB" u="sng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1" y="353200"/>
            <a:ext cx="2801121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842" y="230188"/>
            <a:ext cx="2395155" cy="130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59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312</Words>
  <Application>Microsoft Office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Carers Trust Mid Yorkshire</vt:lpstr>
      <vt:lpstr>PowerPoint Presentation</vt:lpstr>
      <vt:lpstr>Carers Digital Support</vt:lpstr>
      <vt:lpstr>Local Carer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Marie Brabiner</dc:creator>
  <cp:lastModifiedBy>Susan Branton</cp:lastModifiedBy>
  <cp:revision>14</cp:revision>
  <dcterms:created xsi:type="dcterms:W3CDTF">2020-09-23T13:21:47Z</dcterms:created>
  <dcterms:modified xsi:type="dcterms:W3CDTF">2020-09-30T21:20:26Z</dcterms:modified>
</cp:coreProperties>
</file>